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59" d="100"/>
          <a:sy n="59" d="100"/>
        </p:scale>
        <p:origin x="4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0EAD-28AA-4A74-8BD9-04E2ABE94920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066BE-366D-402A-967D-2F6578D17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630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0EAD-28AA-4A74-8BD9-04E2ABE94920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066BE-366D-402A-967D-2F6578D17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644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0EAD-28AA-4A74-8BD9-04E2ABE94920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066BE-366D-402A-967D-2F6578D17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729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0EAD-28AA-4A74-8BD9-04E2ABE94920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066BE-366D-402A-967D-2F6578D17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996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0EAD-28AA-4A74-8BD9-04E2ABE94920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066BE-366D-402A-967D-2F6578D17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99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0EAD-28AA-4A74-8BD9-04E2ABE94920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066BE-366D-402A-967D-2F6578D17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72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0EAD-28AA-4A74-8BD9-04E2ABE94920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066BE-366D-402A-967D-2F6578D17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901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0EAD-28AA-4A74-8BD9-04E2ABE94920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066BE-366D-402A-967D-2F6578D17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68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0EAD-28AA-4A74-8BD9-04E2ABE94920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066BE-366D-402A-967D-2F6578D17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990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0EAD-28AA-4A74-8BD9-04E2ABE94920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066BE-366D-402A-967D-2F6578D17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223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0EAD-28AA-4A74-8BD9-04E2ABE94920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066BE-366D-402A-967D-2F6578D17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68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B0EAD-28AA-4A74-8BD9-04E2ABE94920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066BE-366D-402A-967D-2F6578D17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091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016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3296873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092666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</cp:revision>
  <dcterms:created xsi:type="dcterms:W3CDTF">2017-09-23T16:51:16Z</dcterms:created>
  <dcterms:modified xsi:type="dcterms:W3CDTF">2017-09-23T16:51:38Z</dcterms:modified>
</cp:coreProperties>
</file>